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22"/>
  </p:notesMasterIdLst>
  <p:handoutMasterIdLst>
    <p:handoutMasterId r:id="rId23"/>
  </p:handoutMasterIdLst>
  <p:sldIdLst>
    <p:sldId id="1803" r:id="rId2"/>
    <p:sldId id="939" r:id="rId3"/>
    <p:sldId id="1804" r:id="rId4"/>
    <p:sldId id="1818" r:id="rId5"/>
    <p:sldId id="1819" r:id="rId6"/>
    <p:sldId id="1826" r:id="rId7"/>
    <p:sldId id="1823" r:id="rId8"/>
    <p:sldId id="1820" r:id="rId9"/>
    <p:sldId id="1824" r:id="rId10"/>
    <p:sldId id="1828" r:id="rId11"/>
    <p:sldId id="1821" r:id="rId12"/>
    <p:sldId id="1825" r:id="rId13"/>
    <p:sldId id="1829" r:id="rId14"/>
    <p:sldId id="1827" r:id="rId15"/>
    <p:sldId id="1807" r:id="rId16"/>
    <p:sldId id="1809" r:id="rId17"/>
    <p:sldId id="1811" r:id="rId18"/>
    <p:sldId id="1816" r:id="rId19"/>
    <p:sldId id="1817" r:id="rId20"/>
    <p:sldId id="1270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1804"/>
            <p14:sldId id="1818"/>
            <p14:sldId id="1819"/>
            <p14:sldId id="1826"/>
            <p14:sldId id="1823"/>
            <p14:sldId id="1820"/>
            <p14:sldId id="1824"/>
            <p14:sldId id="1828"/>
            <p14:sldId id="1821"/>
            <p14:sldId id="1825"/>
            <p14:sldId id="1829"/>
            <p14:sldId id="1827"/>
            <p14:sldId id="1807"/>
            <p14:sldId id="1809"/>
            <p14:sldId id="1811"/>
            <p14:sldId id="1816"/>
            <p14:sldId id="1817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4432"/>
    <a:srgbClr val="FB8E20"/>
    <a:srgbClr val="36544F"/>
    <a:srgbClr val="9E60B8"/>
    <a:srgbClr val="1778B8"/>
    <a:srgbClr val="D4EBE9"/>
    <a:srgbClr val="5AB88F"/>
    <a:srgbClr val="B58900"/>
    <a:srgbClr val="FFFDF9"/>
    <a:srgbClr val="3E7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60"/>
    <p:restoredTop sz="96911" autoAdjust="0"/>
  </p:normalViewPr>
  <p:slideViewPr>
    <p:cSldViewPr snapToGrid="0" snapToObjects="1">
      <p:cViewPr varScale="1">
        <p:scale>
          <a:sx n="360" d="100"/>
          <a:sy n="360" d="100"/>
        </p:scale>
        <p:origin x="416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04.05.24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04.05.24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.dev/blog/2024/04/25/react-19" TargetMode="Externa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100/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zod.dev/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F54D1FE-1CFE-6ABD-BA96-5AD641D7B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60" r="18824"/>
          <a:stretch/>
        </p:blipFill>
        <p:spPr>
          <a:xfrm rot="20545486">
            <a:off x="-1942289" y="-1062768"/>
            <a:ext cx="11927711" cy="767341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EnterJS</a:t>
            </a:r>
            <a:r>
              <a:rPr lang="de-DE" sz="1050" spc="60" dirty="0">
                <a:solidFill>
                  <a:srgbClr val="D4EBE9"/>
                </a:solidFill>
              </a:rPr>
              <a:t> | Mainz, 7. Mai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388924" y="117825"/>
            <a:ext cx="3076765" cy="954107"/>
            <a:chOff x="12484424" y="2415330"/>
            <a:chExt cx="2501921" cy="954107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91879" y="2890172"/>
              <a:ext cx="24944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6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6F4B198A-FBB1-E091-FB86-F1F27CBD2C6F}"/>
              </a:ext>
            </a:extLst>
          </p:cNvPr>
          <p:cNvSpPr txBox="1"/>
          <p:nvPr/>
        </p:nvSpPr>
        <p:spPr>
          <a:xfrm>
            <a:off x="4448897" y="632706"/>
            <a:ext cx="178596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>
                  <a:solidFill>
                    <a:srgbClr val="36544F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State</a:t>
            </a:r>
            <a:endParaRPr lang="de-DE" sz="2800" dirty="0">
              <a:ln>
                <a:solidFill>
                  <a:srgbClr val="36544F"/>
                </a:solidFill>
              </a:ln>
              <a:solidFill>
                <a:srgbClr val="B04432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C850009-6B98-15CD-3AA7-B3A90BADCA26}"/>
              </a:ext>
            </a:extLst>
          </p:cNvPr>
          <p:cNvSpPr txBox="1"/>
          <p:nvPr/>
        </p:nvSpPr>
        <p:spPr>
          <a:xfrm>
            <a:off x="3947102" y="1290823"/>
            <a:ext cx="554380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8800" dirty="0">
              <a:solidFill>
                <a:srgbClr val="9E60B8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BD3D1A6-2E8C-A376-B5C1-C30DD87E67DC}"/>
              </a:ext>
            </a:extLst>
          </p:cNvPr>
          <p:cNvSpPr txBox="1"/>
          <p:nvPr/>
        </p:nvSpPr>
        <p:spPr>
          <a:xfrm>
            <a:off x="5030965" y="2748129"/>
            <a:ext cx="302673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0" b="1" dirty="0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2024</a:t>
            </a:r>
            <a:endParaRPr lang="de-DE" sz="8000" dirty="0">
              <a:solidFill>
                <a:srgbClr val="1778B8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CC8E9F5-A4D7-B983-162C-BF6B1E0FA882}"/>
              </a:ext>
            </a:extLst>
          </p:cNvPr>
          <p:cNvSpPr txBox="1"/>
          <p:nvPr/>
        </p:nvSpPr>
        <p:spPr>
          <a:xfrm>
            <a:off x="5849304" y="1115398"/>
            <a:ext cx="9675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b="1" dirty="0" err="1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of</a:t>
            </a:r>
            <a:endParaRPr lang="de-DE" sz="4000" dirty="0">
              <a:solidFill>
                <a:srgbClr val="5AB88F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DDA576E-9E10-B29F-266E-702A58A8833B}"/>
              </a:ext>
            </a:extLst>
          </p:cNvPr>
          <p:cNvSpPr txBox="1"/>
          <p:nvPr/>
        </p:nvSpPr>
        <p:spPr>
          <a:xfrm>
            <a:off x="3947103" y="80503"/>
            <a:ext cx="4691450" cy="42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de-DE" sz="1800" b="1" dirty="0">
                <a:solidFill>
                  <a:srgbClr val="595959"/>
                </a:solidFill>
                <a:latin typeface="Source Sans Pro SemiBold" panose="020B0503030403020204" pitchFamily="34" charset="0"/>
              </a:rPr>
              <a:t>https://</a:t>
            </a:r>
            <a:r>
              <a:rPr lang="de-DE" sz="1800" b="1" dirty="0" err="1">
                <a:solidFill>
                  <a:srgbClr val="595959"/>
                </a:solidFill>
                <a:latin typeface="Source Sans Pro SemiBold" panose="020B0503030403020204" pitchFamily="34" charset="0"/>
              </a:rPr>
              <a:t>react.schule</a:t>
            </a:r>
            <a:r>
              <a:rPr lang="de-DE" sz="1800" b="1" dirty="0">
                <a:solidFill>
                  <a:srgbClr val="595959"/>
                </a:solidFill>
                <a:latin typeface="Source Sans Pro SemiBold" panose="020B0503030403020204" pitchFamily="34" charset="0"/>
              </a:rPr>
              <a:t>/enterjs-react-2024-slides</a:t>
            </a:r>
            <a:endParaRPr lang="de-DE" b="1" dirty="0">
              <a:solidFill>
                <a:srgbClr val="595959"/>
              </a:solidFill>
              <a:latin typeface="Source Sans Pro SemiBold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zod</a:t>
            </a: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400" b="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Persönliche Bewertung:</a:t>
            </a:r>
          </a:p>
          <a:p>
            <a:pPr marL="0" indent="0" algn="ctr">
              <a:buNone/>
            </a:pPr>
            <a:endParaRPr lang="de-DE" sz="2400" b="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Sehr gutes Kosten-Nutzen-Verhältnis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Einsatz auf jedem Fall prüfen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Kann gut in bestehenden Code integriert werden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405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 + Suspense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Modernes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DataFetching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Bye, bye,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useEffect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35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 + Suspense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Demo: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$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recipeId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-Route: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useSuspenseQuery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FeedbackListLoader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RecipePageContent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24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 + Suspense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Geladene Daten werden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gecacht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TS Query kann als globales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Statemanagement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verwendet werden</a:t>
            </a: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(für </a:t>
            </a:r>
            <a:r>
              <a:rPr lang="de-DE" sz="2400" b="0" strike="sngStrike" dirty="0">
                <a:solidFill>
                  <a:srgbClr val="36544F"/>
                </a:solidFill>
                <a:latin typeface="Source Sans Pro" panose="020B0503030403020204" pitchFamily="34" charset="0"/>
              </a:rPr>
              <a:t>serverseitige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asynchrone Daten)</a:t>
            </a:r>
          </a:p>
        </p:txBody>
      </p:sp>
    </p:spTree>
    <p:extLst>
      <p:ext uri="{BB962C8B-B14F-4D97-AF65-F5344CB8AC3E}">
        <p14:creationId xmlns:p14="http://schemas.microsoft.com/office/powerpoint/2010/main" val="291530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 + Suspense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Persönliche Bewertung: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"Die" Standard-Lösung für modernes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(für REST-like APIs)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Kann gut in bestehende Anwendungen integriert werden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843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473869"/>
            <a:ext cx="8769350" cy="419576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8000" b="1" dirty="0" err="1">
                <a:solidFill>
                  <a:srgbClr val="FB8E20"/>
                </a:solidFill>
                <a:latin typeface="Montserrat" pitchFamily="2" charset="77"/>
              </a:rPr>
              <a:t>React</a:t>
            </a:r>
            <a:r>
              <a:rPr lang="de-DE" sz="8000" b="1" dirty="0">
                <a:latin typeface="Montserrat" pitchFamily="2" charset="77"/>
              </a:rPr>
              <a:t> </a:t>
            </a:r>
          </a:p>
          <a:p>
            <a:pPr marL="0" indent="0" algn="ctr">
              <a:buNone/>
            </a:pPr>
            <a:r>
              <a:rPr lang="de-DE" sz="23900" b="1" dirty="0">
                <a:solidFill>
                  <a:srgbClr val="B04432"/>
                </a:solidFill>
                <a:latin typeface="Montserrat" pitchFamily="2" charset="77"/>
              </a:rPr>
              <a:t>19</a:t>
            </a:r>
            <a:endParaRPr lang="de-DE" sz="8000" b="1" dirty="0">
              <a:solidFill>
                <a:srgbClr val="B04432"/>
              </a:solidFill>
              <a:latin typeface="Montserrat" pitchFamily="2" charset="77"/>
            </a:endParaRPr>
          </a:p>
          <a:p>
            <a:pPr marL="0" indent="0" algn="ctr">
              <a:buNone/>
            </a:pPr>
            <a:endParaRPr lang="de-DE" sz="7200" dirty="0"/>
          </a:p>
        </p:txBody>
      </p:sp>
    </p:spTree>
    <p:extLst>
      <p:ext uri="{BB962C8B-B14F-4D97-AF65-F5344CB8AC3E}">
        <p14:creationId xmlns:p14="http://schemas.microsoft.com/office/powerpoint/2010/main" val="30814939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800" dirty="0" err="1"/>
              <a:t>React</a:t>
            </a:r>
            <a:r>
              <a:rPr lang="de-DE" sz="2800" dirty="0"/>
              <a:t> 19 </a:t>
            </a:r>
            <a:r>
              <a:rPr lang="de-DE" sz="2800" dirty="0" err="1"/>
              <a:t>beta</a:t>
            </a:r>
            <a:endParaRPr lang="de-DE" sz="2800" dirty="0"/>
          </a:p>
          <a:p>
            <a:pPr marL="0" indent="0" algn="ctr">
              <a:buNone/>
            </a:pPr>
            <a:endParaRPr lang="de-DE" sz="2800" dirty="0"/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</a:rPr>
              <a:t>erschienen 25. April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  <a:hlinkClick r:id="rId2"/>
              </a:rPr>
              <a:t>https://react.dev/blog/2024/04/25/react-19</a:t>
            </a:r>
            <a:r>
              <a:rPr lang="de-DE" sz="2800" dirty="0">
                <a:solidFill>
                  <a:srgbClr val="36544F"/>
                </a:solidFill>
              </a:rPr>
              <a:t> 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0257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19: </a:t>
            </a:r>
            <a:r>
              <a:rPr lang="de-DE" sz="2800" dirty="0" err="1">
                <a:solidFill>
                  <a:srgbClr val="36544F"/>
                </a:solidFill>
              </a:rPr>
              <a:t>use</a:t>
            </a:r>
            <a:r>
              <a:rPr lang="de-DE" sz="2800" dirty="0">
                <a:solidFill>
                  <a:srgbClr val="36544F"/>
                </a:solidFill>
              </a:rPr>
              <a:t> Hook</a:t>
            </a:r>
          </a:p>
          <a:p>
            <a:pPr>
              <a:buFontTx/>
              <a:buChar char="-"/>
            </a:pPr>
            <a:r>
              <a:rPr lang="de-DE" sz="2800" b="0" dirty="0">
                <a:solidFill>
                  <a:srgbClr val="36544F"/>
                </a:solidFill>
              </a:rPr>
              <a:t>Vereinfacht arbeiten mit </a:t>
            </a:r>
            <a:r>
              <a:rPr lang="de-DE" sz="2800" b="0" dirty="0" err="1">
                <a:solidFill>
                  <a:srgbClr val="36544F"/>
                </a:solidFill>
              </a:rPr>
              <a:t>Context</a:t>
            </a:r>
            <a:r>
              <a:rPr lang="de-DE" sz="2800" b="0" dirty="0">
                <a:solidFill>
                  <a:srgbClr val="36544F"/>
                </a:solidFill>
              </a:rPr>
              <a:t> und </a:t>
            </a:r>
            <a:r>
              <a:rPr lang="de-DE" sz="2800" b="0" dirty="0" err="1">
                <a:solidFill>
                  <a:srgbClr val="36544F"/>
                </a:solidFill>
              </a:rPr>
              <a:t>Promises</a:t>
            </a: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endParaRPr lang="de-DE" sz="2800" b="0" dirty="0">
              <a:solidFill>
                <a:srgbClr val="36544F"/>
              </a:solidFill>
            </a:endParaRPr>
          </a:p>
          <a:p>
            <a:pPr>
              <a:buFontTx/>
              <a:buChar char="-"/>
            </a:pPr>
            <a:r>
              <a:rPr lang="de-DE" sz="2800" b="0" dirty="0">
                <a:solidFill>
                  <a:srgbClr val="36544F"/>
                </a:solidFill>
              </a:rPr>
              <a:t>Unterliegt nicht den "Rules </a:t>
            </a:r>
            <a:r>
              <a:rPr lang="de-DE" sz="2800" b="0" dirty="0" err="1">
                <a:solidFill>
                  <a:srgbClr val="36544F"/>
                </a:solidFill>
              </a:rPr>
              <a:t>of</a:t>
            </a:r>
            <a:r>
              <a:rPr lang="de-DE" sz="2800" b="0" dirty="0">
                <a:solidFill>
                  <a:srgbClr val="36544F"/>
                </a:solidFill>
              </a:rPr>
              <a:t> Hooks"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6D70DE0-6915-48C7-A1EC-F9B74D230543}"/>
              </a:ext>
            </a:extLst>
          </p:cNvPr>
          <p:cNvSpPr txBox="1"/>
          <p:nvPr/>
        </p:nvSpPr>
        <p:spPr>
          <a:xfrm>
            <a:off x="242047" y="1971586"/>
            <a:ext cx="8276665" cy="2031325"/>
          </a:xfrm>
          <a:prstGeom prst="rect">
            <a:avLst/>
          </a:prstGeom>
          <a:solidFill>
            <a:srgbClr val="FFFDF9"/>
          </a:solidFill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Button( { </a:t>
            </a:r>
            <a:r>
              <a:rPr lang="de-DE" sz="1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) {</a:t>
            </a:r>
          </a:p>
          <a:p>
            <a:pPr marL="0" indent="0">
              <a:buNone/>
            </a:pPr>
            <a:endParaRPr lang="de-DE" sz="1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btnColor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|| 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sz="1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btnColor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}&gt;...&lt;/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  <a:endParaRPr lang="de-DE" sz="1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 marL="0" indent="0">
              <a:buNone/>
            </a:pPr>
            <a:endParaRPr lang="de-DE" sz="1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1697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</a:t>
            </a:r>
            <a:endParaRPr lang="de-DE" sz="2800" dirty="0">
              <a:solidFill>
                <a:srgbClr val="36544F"/>
              </a:solidFill>
            </a:endParaRPr>
          </a:p>
          <a:p>
            <a:r>
              <a:rPr lang="de-DE" sz="2800" b="0" dirty="0">
                <a:solidFill>
                  <a:srgbClr val="36544F"/>
                </a:solidFill>
              </a:rPr>
              <a:t>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client</a:t>
            </a:r>
            <a:r>
              <a:rPr lang="de-DE" sz="2800" b="0" dirty="0">
                <a:solidFill>
                  <a:srgbClr val="36544F"/>
                </a:solidFill>
              </a:rPr>
              <a:t>" / 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server</a:t>
            </a:r>
            <a:r>
              <a:rPr lang="de-DE" sz="2800" b="0" dirty="0">
                <a:solidFill>
                  <a:srgbClr val="36544F"/>
                </a:solidFill>
              </a:rPr>
              <a:t>"</a:t>
            </a:r>
          </a:p>
          <a:p>
            <a:r>
              <a:rPr lang="de-DE" sz="2800" b="0" dirty="0">
                <a:solidFill>
                  <a:srgbClr val="36544F"/>
                </a:solidFill>
              </a:rPr>
              <a:t>Actions</a:t>
            </a:r>
          </a:p>
        </p:txBody>
      </p:sp>
    </p:spTree>
    <p:extLst>
      <p:ext uri="{BB962C8B-B14F-4D97-AF65-F5344CB8AC3E}">
        <p14:creationId xmlns:p14="http://schemas.microsoft.com/office/powerpoint/2010/main" val="11049350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</a:t>
            </a:r>
            <a:endParaRPr lang="de-DE" sz="2800" dirty="0">
              <a:solidFill>
                <a:srgbClr val="36544F"/>
              </a:solidFill>
            </a:endParaRPr>
          </a:p>
          <a:p>
            <a:r>
              <a:rPr lang="de-DE" sz="2800" b="0" dirty="0">
                <a:solidFill>
                  <a:srgbClr val="36544F"/>
                </a:solidFill>
              </a:rPr>
              <a:t>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client</a:t>
            </a:r>
            <a:r>
              <a:rPr lang="de-DE" sz="2800" b="0" dirty="0">
                <a:solidFill>
                  <a:srgbClr val="36544F"/>
                </a:solidFill>
              </a:rPr>
              <a:t>" / 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server</a:t>
            </a:r>
            <a:r>
              <a:rPr lang="de-DE" sz="2800" b="0" dirty="0">
                <a:solidFill>
                  <a:srgbClr val="36544F"/>
                </a:solidFill>
              </a:rPr>
              <a:t>"</a:t>
            </a:r>
          </a:p>
          <a:p>
            <a:r>
              <a:rPr lang="de-DE" sz="2800" b="0" dirty="0">
                <a:solidFill>
                  <a:srgbClr val="36544F"/>
                </a:solidFill>
              </a:rPr>
              <a:t>Actions</a:t>
            </a:r>
          </a:p>
          <a:p>
            <a:endParaRPr lang="de-DE" sz="2800" b="0" dirty="0">
              <a:solidFill>
                <a:srgbClr val="36544F"/>
              </a:solidFill>
            </a:endParaRPr>
          </a:p>
          <a:p>
            <a:r>
              <a:rPr lang="de-DE" sz="2800" b="0" dirty="0">
                <a:solidFill>
                  <a:srgbClr val="36544F"/>
                </a:solidFill>
              </a:rPr>
              <a:t>Demo: </a:t>
            </a:r>
            <a:r>
              <a:rPr lang="de-DE" sz="2800" b="0" dirty="0" err="1">
                <a:solidFill>
                  <a:srgbClr val="36544F"/>
                </a:solidFill>
              </a:rPr>
              <a:t>Next.js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LikesWidget</a:t>
            </a:r>
            <a:endParaRPr lang="de-DE" sz="2800" b="0" dirty="0">
              <a:solidFill>
                <a:srgbClr val="36544F"/>
              </a:solidFill>
            </a:endParaRPr>
          </a:p>
          <a:p>
            <a:r>
              <a:rPr lang="de-DE" sz="1600" b="0" dirty="0">
                <a:solidFill>
                  <a:srgbClr val="36544F"/>
                </a:solidFill>
                <a:hlinkClick r:id="rId2"/>
              </a:rPr>
              <a:t>http://localhost:8100</a:t>
            </a:r>
            <a:r>
              <a:rPr lang="de-DE" sz="1600" b="0" dirty="0">
                <a:solidFill>
                  <a:srgbClr val="36544F"/>
                </a:solidFill>
              </a:rPr>
              <a:t> </a:t>
            </a:r>
          </a:p>
          <a:p>
            <a:r>
              <a:rPr lang="de-DE" sz="1600" b="0" dirty="0" err="1">
                <a:solidFill>
                  <a:srgbClr val="36544F"/>
                </a:solidFill>
              </a:rPr>
              <a:t>nextjs</a:t>
            </a:r>
            <a:r>
              <a:rPr lang="de-DE" sz="1600" b="0" dirty="0">
                <a:solidFill>
                  <a:srgbClr val="36544F"/>
                </a:solidFill>
              </a:rPr>
              <a:t>-Workspace</a:t>
            </a:r>
          </a:p>
        </p:txBody>
      </p:sp>
    </p:spTree>
    <p:extLst>
      <p:ext uri="{BB962C8B-B14F-4D97-AF65-F5344CB8AC3E}">
        <p14:creationId xmlns:p14="http://schemas.microsoft.com/office/powerpoint/2010/main" val="1849862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005936"/>
            <a:ext cx="9113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2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78501" y="2248598"/>
            <a:ext cx="6195840" cy="22554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/enterjs-react-2024-slides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Source-Code: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/enterjs-2024-react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endParaRPr lang="de-DE" sz="2000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E-Mail: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Social</a:t>
            </a:r>
            <a:r>
              <a:rPr lang="de-DE" b="1" dirty="0">
                <a:solidFill>
                  <a:srgbClr val="36544F"/>
                </a:solidFill>
              </a:rPr>
              <a:t> Media etc.: </a:t>
            </a: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/kontakt</a:t>
            </a:r>
          </a:p>
        </p:txBody>
      </p:sp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Beispiel-Anwendung</a:t>
            </a:r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(GitHub):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/enterjs-2024-react</a:t>
            </a: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Nach dem Vortrag checke ich dort den geschriebenen Code auf einem neuen Branch ein</a:t>
            </a: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559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2800" b="0" dirty="0">
                <a:solidFill>
                  <a:srgbClr val="36544F"/>
                </a:solidFill>
              </a:rPr>
              <a:t>oder</a:t>
            </a:r>
          </a:p>
          <a:p>
            <a:pPr marL="0" indent="0" algn="ctr">
              <a:buNone/>
            </a:pPr>
            <a:endParaRPr lang="de-DE" sz="2800" b="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endParaRPr lang="de-DE" sz="2800" b="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Ein "moderner" 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React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Stack</a:t>
            </a:r>
          </a:p>
        </p:txBody>
      </p:sp>
    </p:spTree>
    <p:extLst>
      <p:ext uri="{BB962C8B-B14F-4D97-AF65-F5344CB8AC3E}">
        <p14:creationId xmlns:p14="http://schemas.microsoft.com/office/powerpoint/2010/main" val="4029834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Typsicheres Routing</a:t>
            </a: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Demo: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Link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RecipeCard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Zugriff auf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Params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RecipePage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788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Persönliche Bewertung: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Für neue Projekte in Betracht ziehen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Migration von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React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Router schwer zu rechtfertigen</a:t>
            </a:r>
          </a:p>
        </p:txBody>
      </p:sp>
    </p:spTree>
    <p:extLst>
      <p:ext uri="{BB962C8B-B14F-4D97-AF65-F5344CB8AC3E}">
        <p14:creationId xmlns:p14="http://schemas.microsoft.com/office/powerpoint/2010/main" val="2371682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zod</a:t>
            </a: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https://zod.dev/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Typsicher zur Entwicklungszeit</a:t>
            </a: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Validierung zur Laufzeit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32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zod</a:t>
            </a: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400" b="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Demo:</a:t>
            </a:r>
          </a:p>
          <a:p>
            <a:pPr marL="0" indent="0" algn="ctr">
              <a:buNone/>
            </a:pPr>
            <a:endParaRPr lang="de-DE" sz="2400" b="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RecipeListRouteParams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075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484</Words>
  <Application>Microsoft Macintosh PowerPoint</Application>
  <PresentationFormat>Bildschirmpräsentation (16:9)</PresentationFormat>
  <Paragraphs>172</Paragraphs>
  <Slides>20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30" baseType="lpstr">
      <vt:lpstr>Arial</vt:lpstr>
      <vt:lpstr>Calibri</vt:lpstr>
      <vt:lpstr>Calibri Light</vt:lpstr>
      <vt:lpstr>Candara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EnterJS | Mainz, 7. Mai 2024 | @nilshartmann</vt:lpstr>
      <vt:lpstr>https://nilshartmann.net</vt:lpstr>
      <vt:lpstr>Demo</vt:lpstr>
      <vt:lpstr>Ökosystem</vt:lpstr>
      <vt:lpstr>Ökosystem</vt:lpstr>
      <vt:lpstr>Ökosystem</vt:lpstr>
      <vt:lpstr>Ökosystem</vt:lpstr>
      <vt:lpstr>Ökosystem</vt:lpstr>
      <vt:lpstr>Ökosystem</vt:lpstr>
      <vt:lpstr>Ökosystem</vt:lpstr>
      <vt:lpstr>Ökosystem</vt:lpstr>
      <vt:lpstr>Ökosystem</vt:lpstr>
      <vt:lpstr>Ökosystem</vt:lpstr>
      <vt:lpstr>Ökosystem</vt:lpstr>
      <vt:lpstr>React 19</vt:lpstr>
      <vt:lpstr>React 19</vt:lpstr>
      <vt:lpstr>React 19</vt:lpstr>
      <vt:lpstr>React 19</vt:lpstr>
      <vt:lpstr>React 19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1360</cp:revision>
  <cp:lastPrinted>2019-09-04T14:49:47Z</cp:lastPrinted>
  <dcterms:created xsi:type="dcterms:W3CDTF">2016-03-28T15:59:53Z</dcterms:created>
  <dcterms:modified xsi:type="dcterms:W3CDTF">2024-05-04T15:33:46Z</dcterms:modified>
</cp:coreProperties>
</file>

<file path=docProps/thumbnail.jpeg>
</file>